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59" r:id="rId3"/>
    <p:sldId id="317" r:id="rId4"/>
    <p:sldId id="318" r:id="rId5"/>
    <p:sldId id="319" r:id="rId6"/>
    <p:sldId id="287" r:id="rId7"/>
    <p:sldId id="265" r:id="rId8"/>
    <p:sldId id="266" r:id="rId9"/>
    <p:sldId id="320" r:id="rId10"/>
    <p:sldId id="321" r:id="rId11"/>
    <p:sldId id="267" r:id="rId12"/>
    <p:sldId id="285" r:id="rId13"/>
    <p:sldId id="322" r:id="rId14"/>
    <p:sldId id="289" r:id="rId15"/>
    <p:sldId id="290" r:id="rId16"/>
    <p:sldId id="323" r:id="rId17"/>
    <p:sldId id="288" r:id="rId18"/>
    <p:sldId id="291" r:id="rId19"/>
    <p:sldId id="292" r:id="rId20"/>
    <p:sldId id="293" r:id="rId21"/>
    <p:sldId id="297" r:id="rId22"/>
    <p:sldId id="306" r:id="rId23"/>
    <p:sldId id="307" r:id="rId24"/>
    <p:sldId id="308" r:id="rId25"/>
    <p:sldId id="298" r:id="rId26"/>
    <p:sldId id="310" r:id="rId27"/>
    <p:sldId id="311" r:id="rId28"/>
    <p:sldId id="312" r:id="rId29"/>
    <p:sldId id="313" r:id="rId30"/>
    <p:sldId id="324" r:id="rId31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23:18:22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24575,'0'362'0,"0"-365"0,1 0 0,0 1 0,-1-1 0,2 0 0,-2 1 0,1 0 0,1-1 0,-1 1 0,0 0 0,1 0 0,-1-1 0,1 1 0,3-3 0,32-28 0,-22 20 0,120-100 0,-96 80 0,-32 27 0,2-1 0,-2 0 0,1 1 0,2 0 0,-2 0 0,1 0 0,0 1 0,1 0 0,0 2 0,12-4 0,42-4 0,2 4 0,-1 2 0,0 3 0,68 7 0,11-2 0,1542-3 0,-1675 0 0,1 1 0,-1 1 0,0-1 0,0 1 0,-1 0 0,2 2 0,-1-2 0,-2 3 0,2 0 0,0 0 0,11 8 0,-17-11 0,-3 0 0,2 2 0,-1-2 0,0 2 0,0-2 0,1 2 0,-2-2 0,1 2 0,-1 0 0,0-1 0,1 2 0,-2-2 0,1 1 0,0 0 0,-1 0 0,0 1 0,0-2 0,0 1 0,-1 1 0,1-1 0,-1 0 0,0 1 0,0-1 0,0 0 0,-1 1 0,1-1 0,-1 0 0,0 0 0,0 0 0,0 0 0,-1-1 0,-2 8 0,-4 4 0,0 2 0,0-2 0,0 1 0,-2-2 0,-2 1 0,-22 25 0,27-33 0,0-1 0,0 0 0,-1-2 0,1 2 0,-1-1 0,0 0 0,1-2 0,-3 2 0,1-3 0,2 2 0,-3-2 0,2 1 0,-3-1 0,3-1 0,-11 0 0,-375 1 0,169-6 0,-954 4 0,1138 2 0,0 3 0,-77 18 0,2-1 0,97-18-341,2 1 0,-2-1-1,-19 12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4:37:26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71 679 24575,'4'0'0,"0"-1"0,0 0 0,0 0 0,0 0 0,0 0 0,0-1 0,0 0 0,0 1 0,-1-1 0,1-1 0,-1 1 0,1 0 0,-1-1 0,0 0 0,0 0 0,0 0 0,-1 0 0,1 0 0,0-1 0,-1 1 0,0-1 0,0 1 0,0-1 0,-1 0 0,1 0 0,1-5 0,4-13 0,-1 0 0,-1 0 0,4-30 0,-3-20 0,-5-137 0,-3 96 0,-30 230 0,25-60 0,1 71 0,3-29 0,-3-66 0,0-27 0,-2-21 0,0-22 0,1 0 0,1 0 0,3-1 0,1-74 0,1 103 0,0 0 0,0 1 0,-1-1 0,-1 1 0,1-1 0,-1 1 0,-1 0 0,-6-13 0,-12-30 0,-3-59 0,26 109 0,-1 1 0,0 0 0,0 0 0,0-1 0,0 1 0,0 0 0,0 0 0,0-1 0,0 1 0,0 0 0,0 0 0,0-1 0,0 1 0,0 0 0,0-1 0,-1 1 0,1 0 0,0 0 0,0-1 0,0 1 0,0 0 0,0 0 0,0 0 0,-1-1 0,1 1 0,0 0 0,0 0 0,0 0 0,-1-1 0,1 1 0,0 0 0,0 0 0,0 0 0,-1 0 0,1 0 0,0 0 0,0-1 0,-1 1 0,1 0 0,0 0 0,-1 0 0,1 0 0,0 0 0,0 0 0,-1 0 0,1 0 0,0 0 0,0 0 0,-1 0 0,1 0 0,0 1 0,0-1 0,-1 0 0,-5 19 0,1 27 0,6 406 0,-1-787 0,0 481-1365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1:04:10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119 871 24575,'-21'-104'0,"17"-151"0,0-3 0,3 253 0,0 1 0,0 1 0,-1-1 0,0 0 0,1 0 0,-1 0 0,1 1 0,-2-1 0,1 0 0,-1 2 0,-3-6 0,5 8 0,1 0 0,0-1 0,-1 1 0,1-1 0,0 1 0,-2 0 0,2-2 0,-1 2 0,1 0 0,0 0 0,-1-1 0,1 1 0,-1 0 0,1 0 0,0 0 0,0 0 0,-2-1 0,2 1 0,-1 0 0,1 0 0,-1 0 0,1 0 0,-1 0 0,1 0 0,-2 0 0,2 0 0,-1 1 0,0 0 0,0 1 0,1-1 0,-2 0 0,2 0 0,-1 1 0,1-1 0,-1 0 0,1 0 0,0 1 0,-1-1 0,1 0 0,0-1 0,0 3 0,0-2 0,0 0 0,0 0 0,0 1 0,1 1 0,3 94 0,4 0 0,5-1 0,37 143 0,-25-113 0,-3-13 0,-22-113 0,0 0 0,0 1 0,0-1 0,0 0 0,0 1 0,0-1 0,1 2 0,-1-2 0,0 0 0,0 1 0,0-1 0,0 0 0,0 0 0,1 1 0,-1-1 0,0 0 0,0 1 0,2-1 0,-2 0 0,0 0 0,0 2 0,1-2 0,-1 0 0,0 0 0,0 0 0,0 1 0,0-1 0,1 0 0,-1 0 0,0 0 0,1 0 0,-1 0 0,0 0 0,2 0 0,-2 0 0,0 0 0,1 0 0,-1 0 0,0 0 0,1 0 0,-1 0 0,1 0 0,-1 0 0,0 0 0,2 0 0,-2 0 0,0-1 0,1 1 0,-1 0 0,0 0 0,0 0 0,1-2 0,-1 2 0,0 0 0,0 0 0,1-1 0,-1 1 0,0 0 0,0 0 0,2-1 0,-2 1 0,0-1 0,24-32 0,-18 25 0,96-160 0,81-181 0,-179 342 0,3-7 0,0 0 0,-1 0 0,-1-1 0,5-23 0,-8 36 0,-2-1 0,1 2 0,-1-1 0,0-1 0,1 2 0,-1-2 0,0 2 0,0-1 0,-1-1 0,1 1 0,0-1 0,-1 2 0,1-2 0,-2 1 0,2 0 0,-1 1 0,0-1 0,1-1 0,-1 2 0,-1-2 0,1 2 0,0-1 0,0 0 0,-1 1 0,1-1 0,-1 0 0,0 1 0,1 1 0,-1-1 0,0 0 0,0-1 0,-1 1 0,2 0 0,-1 1 0,0-1 0,1-1 0,-1 2 0,-1-1 0,0 1 0,-2 0 0,-3-2 0,-2 0 0,0 1 0,1 1 0,-1 0 0,1 0 0,-16 4 0,22-4 0,1 1 0,-1 0 0,1 1 0,-1-2 0,1 1 0,-1 0 0,2 2 0,0-2 0,-2 0 0,1-1 0,0 3 0,0-2 0,0 1 0,0 1 0,1-2 0,-1 2 0,1-1 0,0 1 0,0-2 0,-1 1 0,2 0 0,-1 0 0,0 1 0,1-1 0,-1 1 0,1 1 0,0-2 0,-2 1 0,2 2 0,0 56 0,4-2 0,0 2 0,20 86 0,-5-44 0,-19-99 0,0 1 0,0 0 0,0 0 0,0-2 0,0 2 0,0 0 0,0 0 0,0 0 0,-2-3 0,1 3 0,-3 7 0,4-12 0,-1 1 0,1-1 0,0 1 0,-1-1 0,1 1 0,0-1 0,-1 0 0,1 0 0,-2 2 0,2-2 0,-1 0 0,1 1 0,-1-1 0,1 0 0,-1 0 0,1 1 0,-2-1 0,2 0 0,-1 0 0,0 0 0,1 1 0,-1-1 0,1 0 0,-2 0 0,2 0 0,-1 0 0,0 0 0,-2-1 0,2 0 0,-1 1 0,-1-1 0,0-1 0,1 2 0,1-2 0,-2 1 0,1-1 0,0 1 0,1-1 0,0 0 0,-4-4 0,-5-12 0,1 1 0,0-1 0,2-2 0,2 1 0,-2 0 0,-3-23 0,8 26 0,0 20 0,10 88 0,-9 184 0,1-274 0,0 1 0,0-1 0,-1 1 0,1-1 0,-2 1 0,1-2 0,0 1 0,1 1 0,0-2 0,-3 2 0,2-1 0,0 1 0,-1-2 0,1 2 0,-1-2 0,0 1 0,0 0 0,-1-1 0,2 0 0,-4 3 0,0-2 0,-1 1 0,-1-1 0,2 1 0,0-2 0,-1 0 0,0 1 0,1-1 0,-10 0 0,-8-1 0,2 0 0,-1-1 0,-38-9 0,56 9 0,-1 1 0,0-2 0,1 1 0,0 0 0,-1-2 0,0 2 0,2-1 0,-2 0 0,2 1 0,-1-1 0,1-2 0,-2 1 0,1 1 0,1-2 0,1 0 0,-2 2 0,1-2 0,0 0 0,0 0 0,-4-6 0,5 0 0,-1 0 0,0 0 0,2 0 0,-2 1 0,3-2 0,-1 2 0,1-2 0,1-16 0,6-481 0,-7 347 0,-2 158 0,2 1 0,0-1 0,0 2 0,0-1 0,0-1 0,0 2 0,0-2 0,0 1 0,2-1 0,-2 1 0,0-1 0,1 1 0,0 1 0,0-2 0,-1 0 0,0 2 0,2 0 0,-1-2 0,0 2 0,2-1 0,-2 0 0,0 0 0,2 1 0,-2-1 0,3-1 0,-1 3 0,0 0 0,-2 0 0,3 0 0,-1 1 0,0-1 0,0 1 0,-1-1 0,1 1 0,1 1 0,-3-1 0,1 0 0,1 0 0,-1 1 0,1 0 0,-1-1 0,1 1 0,-1 0 0,1-1 0,-2 1 0,1 0 0,1 3 0,17 17 0,1 0 0,-4 2 0,0 1 0,-1 1 0,-1-1 0,21 53 0,51 175 0,-36-48 0,-35-130 0,3-2 0,36 92 0,-55-162 0,4 4 0,-2-1 0,1 2 0,2-1 0,-1 0 0,7 9 0,-10-16 0,-1 1 0,0-1 0,2 2 0,-2-2 0,0 0 0,0 1 0,1-1 0,-1 0 0,0 1 0,1-1 0,-1 0 0,1 0 0,1 1 0,-2-1 0,1 0 0,-1 0 0,1 0 0,-1 0 0,1 0 0,-1 0 0,2 0 0,-1 0 0,-1 0 0,1 0 0,-1 0 0,1 0 0,1 0 0,-1-1 0,2-1 0,-2 0 0,0 1 0,0 0 0,1 0 0,-1-2 0,0 2 0,0 0 0,1-2 0,-2 2 0,1-2 0,0 2 0,-1 0 0,3-4 0,22-71 0,24-123 0,-15 48 0,16-64 0,47-151 0,-97 365 0,1-2 0,-1 2 0,2 0 0,-1-2 0,-1 1 0,1 1 0,-1-2 0,1 2 0,1-2 0,-1 2 0,0-1 0,2 0 0,-2 1 0,0 0 0,4-2 0,5 7 0,0 21 0,3 58 0,-4-1 0,-3 1 0,-7 103 0,1-108 0,-15 261 0,8-269 0,-4 1 0,-32 116 0,29-152 0,7-33 0,2-24 0,2-14 0,5-1 0,-1-1 0,3 2 0,8-38 0,41-158 0,-33 150 0,9-31 0,4 3 0,5-1 0,4 4 0,5-1 0,89-144 0,-132 246 0,-1-1 0,0 1 0,2 2 0,-1-2 0,1 1 0,0 0 0,0 0 0,0 1 0,0 0 0,1 1 0,-1-1 0,1 0 0,1 0 0,-1 3 0,13-6 0,-13 5 0,-1 2 0,1-1 0,1 1 0,-1 1 0,-1-1 0,1 2 0,-1-1 0,2 0 0,-2 0 0,1 1 0,-1 0 0,1-1 0,-2 2 0,2-1 0,-1 2 0,0-1 0,-1 0 0,10 7 0,7 11 0,1-1 0,-2 1 0,-1 2 0,-2-1 0,1 2 0,-2 0 0,0 0 0,-3 3 0,0-1 0,0 2 0,-3-2 0,0 2 0,-4-1 0,2 2 0,-2 0 0,-1 0 0,-4 0 0,2 47 0,-11-182 0,8 106 0,0 0 0,1 0 0,-1 0 0,0 0 0,0 0 0,0 0 0,-1-1 0,1 1 0,0 0 0,0 0 0,0 0 0,0-2 0,0 2 0,0 0 0,0 0 0,0 0 0,0-1 0,0 1 0,-1 0 0,1 0 0,0 0 0,0-1 0,0 1 0,0 0 0,-1 0 0,1 0 0,0 0 0,0 0 0,0-1 0,-2 1 0,2 0 0,0 0 0,0 0 0,0 0 0,-1 0 0,1 0 0,0 0 0,0 0 0,-1 0 0,1 0 0,0 0 0,0 0 0,0 0 0,-1 0 0,1 0 0,-16 11 0,-20 31 0,30-31 0,-41 38 0,31-34 0,1 1 0,1 2 0,-16 22 0,28-38 0,2-2 0,0 0 0,-1 1 0,1-1 0,0 0 0,-1 1 0,1-1 0,0 1 0,0-1 0,-1 0 0,1 2 0,0-2 0,0 1 0,0-1 0,0 0 0,0 0 0,0 1 0,0-1 0,0 1 0,0-1 0,0 2 0,0-2 0,0 1 0,0-1 0,0 1 0,0-1 0,0 0 0,0 1 0,1-1 0,-1 2 0,0-2 0,0 1 0,1-1 0,-1 0 0,0 1 0,1-1 0,-1 1 0,0-1 0,2 0 0,-2 0 0,0 2 0,1-2 0,-1 0 0,1 1 0,33 1 0,13-8 0,0-3 0,0 1 0,50-20 0,137-56 0,-223 80 0,19-9 0,65-21 0,-3-5 0,128-71 0,-218 107 0,0 2 0,1-1 0,0 0 0,-1 1 0,1-2 0,-1 1 0,1-1 0,-1 2 0,0-2 0,0 1 0,-1-1 0,1 1 0,3-6 0,-5 7 0,0 0 0,0 1 0,0-1 0,-1-1 0,1 2 0,0-1 0,0 0 0,0 1 0,0 0 0,0-2 0,-2 2 0,2-1 0,0 1 0,-1-1 0,1 0 0,0 1 0,-1-2 0,1 2 0,-2-1 0,2 1 0,-1-1 0,1 1 0,0-1 0,0 1 0,-1 0 0,0-2 0,1 2 0,-2 0 0,2 0 0,-1-1 0,-1 1 0,-11-4 0,2 1 0,-3 0 0,3 2 0,-2 0 0,-16-1 0,-80 4 0,-218 30 0,137-8 0,273-62 0,42-9 0,204-63 0,-323 108 0,3 0 0,0 1 0,-2 0 0,1 0 0,1 1 0,12 0 0,-20 1 0,0-1 0,1 0 0,-1 0 0,-1 1 0,1-1 0,1 0 0,-1 1 0,0-1 0,0 2 0,1-2 0,-2 1 0,1-1 0,0 1 0,0 0 0,-1-1 0,2 2 0,-1-1 0,-1 0 0,1-1 0,0 1 0,1 2 0,-2-1 0,0 0 0,1 0 0,-1 1 0,0-2 0,0 2 0,0-1 0,0-1 0,-1 2 0,1-2 0,0 0 0,-2 2 0,2-1 0,-1 0 0,1 0 0,-2 3 0,-8 12 0,-1 0 0,0 1 0,0-2 0,-2 1 0,1-4 0,-2 4 0,-1-3 0,-16 12 0,-137 96 0,77-69 0,-2-5 0,-155 56 0,236-98 0,-15 9 0,27-13 0,0-2 0,0 1 0,0-1 0,0 0 0,0 1 0,0-1 0,0 0 0,0 2 0,0-2 0,0 0 0,2 1 0,-2-1 0,0 0 0,0 0 0,0 1 0,1-1 0,-1 0 0,0 0 0,0 1 0,1-1 0,-1 0 0,0 0 0,1 0 0,-1 2 0,0-2 0,2 0 0,-2 0 0,0 0 0,1 0 0,-1 0 0,0 0 0,1 1 0,-1-1 0,0 0 0,0 0 0,1 0 0,66 6 0,555-15 0,-319 0 0,-245 11 0,-58-2 0,-2 1 0,2-1 0,0 0 0,0 0 0,0 0 0,-1 0 0,1 0 0,0 0 0,0 1 0,0-1 0,0 0 0,-1 0 0,1 0 0,0 0 0,0 2 0,0-2 0,0 0 0,0 0 0,0 0 0,0 1 0,0-1 0,0 0 0,0 0 0,-1 0 0,1 1 0,0-1 0,0 0 0,0 0 0,0 1 0,0-1 0,1 0 0,-1 0 0,0 0 0,0 2 0,0-2 0,0 0 0,0 0 0,0 0 0,0 1 0,0-1 0,0 0 0,0 0 0,1 0 0,-1 1 0,0-1 0,0 0 0,0 0 0,0 0 0,1 0 0,-1 0 0,0 1 0,0-1 0,0 0 0,2 0 0,-2 0 0,0 0 0,0 0 0,1 0 0,-29 12 0,-204 43 0,76-21 0,197-39 0,-15-1 0,-26 6 0,0 0 0,0 0 0,0-2 0,0 2 0,0 0 0,0 0 0,0 0 0,-1 0 0,1 0 0,0 0 0,0 0 0,0 0 0,0 0 0,0-1 0,0 1 0,0 0 0,0 0 0,0 0 0,0 0 0,0 0 0,0 0 0,0 0 0,0 0 0,0-1 0,0 1 0,1 0 0,-1 0 0,0 0 0,0 0 0,0 0 0,-91-4 0,0 5 0,-115 17 0,-189 47 0,295-47 0,91-17 0,-2 2 0,2-2 0,-2 0 0,1-1 0,0 0 0,-18-2 0,24 1 0,-1-1 0,2 1 0,-2-2 0,1 2 0,-1-1 0,2-1 0,-1 1 0,-1-1 0,2 1 0,-1-1 0,1-1 0,1 2 0,-2-2 0,2 0 0,-2 1 0,1 0 0,-2-6 0,-9-17 0,1-2 0,0 0 0,3 1 0,0-2 0,-8-39 0,8 24 0,4 0 0,-5-69 0,17 537 0,-5-406 0,3-19 0,6-33 0,-4 13 0,53-167 0,126-270 0,-151 404 0,-34 54 0,0-1 0,0 0 0,0 1 0,0-2 0,0 2 0,0-1 0,2 1 0,-2-1 0,0 1 0,1-1 0,-1 1 0,0-2 0,1 2 0,-1 0 0,1-1 0,-1 1 0,2-1 0,-2 1 0,1 0 0,-1 0 0,1-1 0,-1 1 0,1 0 0,1 0 0,-2 0 0,1-2 0,-1 2 0,1 0 0,0 0 0,-1 0 0,2 0 0,-2 0 0,1 0 0,0 0 0,-1 2 0,1-2 0,-1 0 0,2 0 0,-1 0 0,-1 1 0,0-1 0,0 0 0,1 0 0,-1 1 0,1-1 0,-1 0 0,2 1 0,-2-1 0,1 2 0,-1-2 0,0 1 0,1-1 0,-1 1 0,0-1 0,1 1 0,-1-1 0,0 2 0,0-2 0,2 1 0,-2 0 0,0-1 0,0 2 0,0-2 0,0 1 0,0 0 0,9 51 0,-9-50 0,-4 105 0,-1-40 0,3-66 0,2 0 0,0 2 0,-1-1 0,1 0 0,0 0 0,0 1 0,0-2 0,1 1 0,-1 1 0,0-2 0,2 0 0,-2 1 0,1 0 0,-1-1 0,1 2 0,0-2 0,-1 2 0,2-2 0,-1 2 0,0-2 0,1 0 0,-1 0 0,0 2 0,2-2 0,-3-1 0,1 1 0,0 1 0,2-1 0,-2 0 0,1-1 0,0 1 0,0 1 0,-1-2 0,2 1 0,-2-1 0,2 1 0,-1-1 0,-2 0 0,3 0 0,-2 0 0,2 0 0,-1 0 0,3 0 0,8-2 0,0-1 0,0-1 0,0 2 0,-1-3 0,16-9 0,-21 11 0,63-28 0,-30 12 0,61-21 0,-98 39 0,1-1 0,0 2 0,0-1 0,-2 1 0,2-1 0,0 1 0,-1 0 0,1 0 0,6 1 0,-10-1 0,2 0 0,-1 0 0,0 0 0,-1 1 0,1-1 0,1 0 0,-2 2 0,1-2 0,0 1 0,-1-1 0,1 0 0,-1 1 0,2-1 0,-2 0 0,1 1 0,-1-1 0,1 2 0,-1-2 0,1 1 0,-1 0 0,0-1 0,2 1 0,-2 1 0,0-2 0,1 2 0,-2 3 0,1-1 0,0 0 0,-2 0 0,2-1 0,-1 2 0,0-1 0,0 0 0,-2-2 0,2 3 0,-2-1 0,2 0 0,-1 0 0,-1-2 0,1 1 0,-6 6 0,-6 6 0,-1 0 0,1-3 0,-3 2 0,2-2 0,-2 0 0,0-2 0,-2 1 0,1-3 0,-1 1 0,2 0 0,-2-4 0,-1 1 0,-31 5 0,29-7 0,-1 0 0,0-2 0,1 0 0,-1-2 0,0 0 0,1-3 0,0 1 0,0-2 0,-1 0 0,2-2 0,-1-1 0,-23-10 0,40 16 0,1-2 0,0 2 0,1-2 0,0 2 0,-1-1 0,2-1 0,-2 0 0,0 1 0,2-1 0,-2 0 0,1 0 0,2-1 0,-1 1 0,-1 1 0,1-1 0,0-1 0,0-1 0,1 1 0,-2 0 0,1-5 0,0 3 0,2 1 0,0 0 0,0-1 0,2 1 0,-2-2 0,1 2 0,0 2 0,0-4 0,2 2 0,-2 0 0,2 0 0,-1 0 0,4-9 0,5 1 0,-1-1 0,0-1 0,2 2 0,0 0 0,0 1 0,1 1 0,1-1 0,23-14 0,-22 17 0,2 0 0,2 2 0,-3 0 0,2 1 0,-1 1 0,1 0 0,1 1 0,0 2 0,26-2 0,-36 3 0,1 1 0,-1 1 0,-1-1 0,2 1 0,-2 0 0,2 2 0,-1-2 0,0 2 0,-1 0 0,0 1 0,1 0 0,0 0 0,-2 1 0,1-1 0,1 2 0,-3-1 0,1 1 0,0-1 0,-1 3 0,13 12 0,-8 1 0,2 1 0,-3 0 0,1 2 0,-3 0 0,0 0 0,-1 0 0,-2 0 0,0 1 0,-1 0 0,-2 0 0,-1-1 0,-1 1 0,0 1 0,-8 43 0,5-63 0,2 0 0,-2-1 0,2 2 0,-3-1 0,2 0 0,-2-1 0,0 2 0,0-2 0,1 1 0,-1-2 0,-1 1 0,1 0 0,-10 6 0,3-3 0,1-1 0,-3 1 0,2-3 0,-2 1 0,2-1 0,-19 4 0,-7 1 0,0-2 0,0-3 0,-70 2 0,77-4 0,-2-3 0,4-2 0,-3 0 0,-39-8 0,61 7 0,-1 1 0,0-2 0,1 0 0,-1-1 0,3 1 0,-4-1 0,3-1 0,0 1 0,-1-1 0,2-1 0,-1 0 0,1-1 0,-1 2 0,3-1 0,-1-2 0,-8-13 0,4 7 0,1-1 0,2 0 0,-1-2 0,2 0 0,1 1 0,0-1 0,1-1 0,0 0 0,2 2 0,0-2 0,1 1 0,1-1 0,1 0 0,1 1 0,0 0 0,2-1 0,0 2 0,1-2 0,0 1 0,1 0 0,2 2 0,-1-2 0,2 2 0,0 1 0,1-1 0,1 1 0,-1-1 0,3 3 0,-1-1 0,2 1 0,-1-1 0,1 3 0,2 0 0,-2 1 0,2-2 0,0 5 0,1-3 0,-1 2 0,1 2 0,1-2 0,0 3 0,22-4 0,-25 6 0,2 0 0,-2 2 0,1 0 0,1 1 0,-2 0 0,0 1 0,0 0 0,2 2 0,-1 0 0,-3 0 0,4 2 0,-2 0 0,19 10 0,-18-6 0,1 2 0,-2-1 0,1 3 0,-2-2 0,0 1 0,0 3 0,-2-3 0,1 5 0,-2-4 0,18 31 0,-15-18 0,-2-1 0,0 0 0,-1 0 0,-3 2 0,10 38 0,-14-45 0,0-1 0,-1 1 0,-2-1 0,0 1 0,-1-1 0,-1 1 0,0 0 0,-7 29 0,5-42 0,0 0 0,0-2 0,-1 3 0,1-2 0,-1 0 0,0-1 0,0 0 0,-1 2 0,0-2 0,0-2 0,0 3 0,0-1 0,-1 0 0,0-2 0,0 1 0,0-1 0,0 0 0,-2 1 0,3-1 0,-2-1 0,-8 2 0,10-1 0,-2-2 0,2-1 0,0 1 0,-1 0 0,0-1 0,1 2 0,0-2 0,-2 0 0,1-2 0,1 2 0,0-1 0,-1 0 0,-1 1 0,2-3 0,0 2 0,0-2 0,0 1 0,-1-1 0,2 1 0,-1-2 0,0 0 0,0 3 0,1-4 0,1 1 0,-1 1 0,-8-8 0,7 3 0,2-1 0,-2 1 0,1 0 0,0-1 0,0 0 0,1 0 0,1 0 0,0 0 0,1-1 0,-1 2 0,1-2 0,0 1 0,1-1 0,0 0 0,1 1 0,0 0 0,1 0 0,0-1 0,1 1 0,-2 0 0,6-11 0,-2 9 0,0 1 0,0 0 0,2 0 0,-1 0 0,2 0 0,-2 2 0,1-2 0,2 3 0,-1-2 0,1 1 0,-1 2 0,1-2 0,3 1 0,-4 2 0,2 0 0,0-2 0,12-1 0,-21 6 0,2 1 0,-2 1 0,0 0 0,2 0 0,-2-1 0,1 1 0,0 0 0,-1 0 0,1-1 0,0 1 0,-1 0 0,0 0 0,0 1 0,2-1 0,-2 0 0,2 0 0,-2 1 0,0-1 0,2 0 0,-2 0 0,0 1 0,2-1 0,-2 2 0,0-1 0,-1 0 0,3-1 0,-2 1 0,0 1 0,1-1 0,-1 0 0,0 0 0,0 2 0,-1-2 0,2 0 0,-1 1 0,0-1 0,-1 2 0,1-2 0,1 3 0,-1 2 0,0-1 0,0 1 0,-1-2 0,2 2 0,-2 1 0,0-2 0,0 0 0,-2 1 0,2-1 0,-1 1 0,-3 8 0,-3 2 0,-1 2 0,0-2 0,-1 1 0,0-2 0,-2 1 0,1-2 0,-3 0 0,-22 25 0,25-32 0,2 2 0,-2 0 0,-1-3 0,2 2 0,-2-1 0,1-2 0,-2 2 0,1-2 0,-2 0 0,3 0 0,-2-3 0,-1 2 0,1-1 0,-15 2 0,23-5 0,1 0 0,-2 0 0,1 0 0,1-2 0,-2 2 0,1-1 0,1 0 0,-2 0 0,1-1 0,1 1 0,0 0 0,-1-2 0,0 2 0,0 0 0,0-2 0,2 1 0,-1-1 0,1 1 0,-7-7 0,5 5 0,2-1 0,-1 0 0,1 0 0,-1-1 0,1 2 0,-1-2 0,2-1 0,0 2 0,-2 0 0,3-1 0,-1 0 0,0-7 0,1-1 0,0 2 0,1-2 0,0 1 0,2 1 0,-1-2 0,1 3 0,0-3 0,1 2 0,1-1 0,0 1 0,9-13 0,-8 15 10,1 3 0,0-2 0,0 2 0,0 0 0,1-1 0,-1 1 0,2 0 0,0 1 0,0 1 0,-1 0 0,13-5 0,-19 9-22,2 0 0,-3-1 1,3 2-1,-2-1 0,2 1 0,-1-1 0,1 1 0,-1 0 1,-1 0-1,1 0 0,0 0 0,1 1 0,-1-1 0,0 1 1,1-1-1,2 4 0,-2-3-59,-2 2-1,2-1 1,-1 1 0,-1-2-1,2 2 1,-3-1 0,2 2-1,-1-2 1,-1 2 0,2-1-1,-1 1 1,0-3 0,-1 3-1,1-1 1,0 1 0,-1 0-1,0 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B995-727C-A6F6-7652-4086B2E1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BAA02-E734-6A67-57FF-9A4F9BB30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5FCA-CA17-AD8A-D779-F6323EA8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5F154-0ADF-59D7-AFD7-4FF9DBA3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47A7-E7F3-C84B-B5E2-176DA35C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4685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31F8-B158-BC5E-C7BC-530591C4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F51A-BA07-3D00-E884-A0245BD4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9C39-BF94-A660-EF18-EE08665A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9C0E-CE40-60ED-23E9-A796D71D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5748-3823-2953-44BF-1612EE39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9329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C23B6-7D39-AF69-E736-BA266762D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B8-CA62-92A7-46BB-8AE967471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219DA-C64A-E252-D440-6595D892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78310-EEB0-1DE3-B1BE-599EEF68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B33D-0741-BA5A-62C9-11D93C1D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165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E439-AABC-24A3-50B5-05C59B42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E702-77BA-E30E-A2C6-765420B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9BEC1-767B-795F-2A64-3303484A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E17C5-768B-5809-784F-E1566D0F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D8AD-BA9B-0C2E-A08A-63C3428B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976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98B5-4FBD-D0CF-813B-7D3CCD7D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62E5-28F2-B0D3-64EE-30CF1A6B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2E7D7-4DFF-D2E5-329B-BC97C75F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BE0EE-BEDC-46F8-869A-3CBDBB5B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1F44-DDDA-11F0-D500-9ECCC859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712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5882-B3CF-8701-D17F-C93F1332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AFE9-FDCE-3E83-4C77-0630519E8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20B2-F9A5-4AA5-142E-A43E5BB91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3D65F-894D-E48F-8B8B-9FBD6EF1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9CAB2-4041-1CAF-2620-89B5AEB3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0783D-5619-5341-2433-7C1F6421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4140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7449-1262-5DE1-E3F0-9CA18952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49DD0-1738-5B33-60D5-17FE4E6C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3313-1979-6BB4-1162-337069EE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86FEA-04F5-9074-FAF6-ECAFC422F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DE73B-987D-2043-8972-0992552D2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C65E6-392F-0EA3-4AC9-2AC0863C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092C6-25F8-93DF-C962-FEE3201A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01100-C5BA-C5EE-324D-449FE856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247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595E-4CF9-BC1E-F8A1-58E5E4E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98DDD-B638-66EB-2F7E-AC5F3890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90319-D551-E53C-BC03-44734101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FC8F7-E04F-B94D-C99B-0864F54E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0579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24283-44CC-0486-4BD6-CABB6AB6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722FB-0D7E-5CCB-728C-EDAE19F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6FFF-AFAA-1199-343C-4C0BFD3B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3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FCA6-5952-C81C-B59C-A60CBAE8E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571F-8D18-83CE-78B3-3D9F92F7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43D6B-D64B-AE4E-0BA2-DB98AC489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E9178-B9E4-DB02-1402-90C1DE85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C6147-40E4-BC33-25F5-512D9C42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A3E04-FB71-12E7-468E-5714DF0C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2910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DD89-3293-5F48-4784-14763A89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FFEE3-BD98-3616-FD8E-8264AD4D9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1614-AA32-2EDB-8EB3-4076AC08A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5538-F234-22D6-56ED-3D08E4A8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A95C2-3298-1737-A993-02AED693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ADECD-02B7-3134-FA2A-47C81EE9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4478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4891B-99F1-FA33-AB58-D66E4911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D118-FE03-482D-4F1C-3F64C6455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EA072-BBDD-FE89-ACC2-773E68F56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8C00D-CB19-4954-8B7B-329C5A9F8782}" type="datetimeFigureOut">
              <a:rPr lang="ar-EG" smtClean="0"/>
              <a:t>14/07/1445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E4E7-EE2E-A12E-C098-BBE7CA58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AFE5-4731-D55C-450D-F086685E3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0406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235F672-984D-BD90-437A-B4AB9671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9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1D84ABB3-B2FD-E3BB-5079-FF76D2F40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r="129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49521-0A11-F772-2F3E-9A55725D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3" y="992093"/>
            <a:ext cx="4714257" cy="2118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Contour plot for SSE function: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592C10AB-DDDD-754A-FCA0-85793B67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6" t="9971" r="-273" b="427"/>
          <a:stretch/>
        </p:blipFill>
        <p:spPr>
          <a:xfrm>
            <a:off x="5254728" y="1046873"/>
            <a:ext cx="6623045" cy="47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939A-855E-530A-EF9D-7A1221C65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52" y="423980"/>
            <a:ext cx="10509504" cy="107691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can we prevent overfitting ?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95D471-3F31-FFC8-CB23-304FDE182A09}"/>
              </a:ext>
            </a:extLst>
          </p:cNvPr>
          <p:cNvSpPr>
            <a:spLocks/>
          </p:cNvSpPr>
          <p:nvPr/>
        </p:nvSpPr>
        <p:spPr>
          <a:xfrm>
            <a:off x="444617" y="2142213"/>
            <a:ext cx="11627141" cy="42918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Best way is to train the model using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data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sometimes this is difficult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also reduce model complexity.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using regularization techniques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- Any modification we make to a learning algorithm that is intended to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             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 its generalization/test error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not its training error.</a:t>
            </a: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ar-EG" sz="1700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57F99371-2F54-0A96-F8B8-61C07404DA7C}"/>
              </a:ext>
            </a:extLst>
          </p:cNvPr>
          <p:cNvSpPr/>
          <p:nvPr/>
        </p:nvSpPr>
        <p:spPr>
          <a:xfrm>
            <a:off x="519418" y="3347819"/>
            <a:ext cx="464146" cy="781703"/>
          </a:xfrm>
          <a:prstGeom prst="curvedRightArrow">
            <a:avLst>
              <a:gd name="adj1" fmla="val 13080"/>
              <a:gd name="adj2" fmla="val 50000"/>
              <a:gd name="adj3" fmla="val 4219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4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C4996C5-F114-39B9-C1E4-94DE2593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4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4BF7D-40CE-49B0-E191-BBC8D872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400" b="1" kern="1200" baseline="30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norm 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F13E8-2E3F-12B5-58B9-CFF01C4D2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r="17146"/>
          <a:stretch/>
        </p:blipFill>
        <p:spPr>
          <a:xfrm>
            <a:off x="5114076" y="423607"/>
            <a:ext cx="6975184" cy="6010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0273B6-F25E-F5BD-30AA-D263DA97AAEF}"/>
                  </a:ext>
                </a:extLst>
              </p14:cNvPr>
              <p14:cNvContentPartPr/>
              <p14:nvPr/>
            </p14:nvContentPartPr>
            <p14:xfrm>
              <a:off x="5175552" y="636067"/>
              <a:ext cx="68400" cy="24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0273B6-F25E-F5BD-30AA-D263DA97A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9552" y="600067"/>
                <a:ext cx="14004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82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9B4BE-75A6-AD51-8B43-E1161BB8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376312"/>
            <a:ext cx="3602736" cy="43112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400" b="1" kern="1200" baseline="30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norm :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D9813-3AA6-0FB8-DE73-6202BF40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7362"/>
          <a:stretch/>
        </p:blipFill>
        <p:spPr>
          <a:xfrm>
            <a:off x="4846319" y="147687"/>
            <a:ext cx="7273075" cy="656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66E6BB-DDA9-655E-E690-B1A6BF9BFEB3}"/>
                  </a:ext>
                </a:extLst>
              </p14:cNvPr>
              <p14:cNvContentPartPr/>
              <p14:nvPr/>
            </p14:nvContentPartPr>
            <p14:xfrm>
              <a:off x="4910266" y="294269"/>
              <a:ext cx="928472" cy="51701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66E6BB-DDA9-655E-E690-B1A6BF9BFE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265" y="258291"/>
                <a:ext cx="1000114" cy="5886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82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FF5F4BA-9A0C-06FD-6AC5-9FA4E7F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822589"/>
            <a:ext cx="10835272" cy="50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2B1B7-6428-70BD-8EC5-65213DD8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331" y="313399"/>
            <a:ext cx="5081047" cy="811029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Regularization</a:t>
            </a:r>
            <a:endParaRPr lang="ar-EG" sz="5400" b="1" dirty="0">
              <a:solidFill>
                <a:schemeClr val="tx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63814B-0523-0D16-56CE-E7E578FE8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13" y="1300891"/>
            <a:ext cx="11123283" cy="4579792"/>
          </a:xfrm>
        </p:spPr>
        <p:txBody>
          <a:bodyPr anchor="ctr">
            <a:normAutofit fontScale="92500" lnSpcReduction="10000"/>
          </a:bodyPr>
          <a:lstStyle/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A possible way to avoid overfitting is to add extra terms in the  objective  function that can be thought as corresponding to a soft constraint on the parameter values.</a:t>
            </a:r>
          </a:p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A measure the size of a vector (maps a vector to a non-negative value representing its size).</a:t>
            </a:r>
          </a:p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L</a:t>
            </a:r>
            <a:r>
              <a:rPr lang="en-US" sz="3600" baseline="30000" dirty="0" err="1">
                <a:solidFill>
                  <a:schemeClr val="tx2"/>
                </a:solidFill>
              </a:rPr>
              <a:t>p</a:t>
            </a:r>
            <a:r>
              <a:rPr lang="en-US" sz="3600" dirty="0">
                <a:solidFill>
                  <a:schemeClr val="tx2"/>
                </a:solidFill>
              </a:rPr>
              <a:t> norm is given by : </a:t>
            </a:r>
          </a:p>
          <a:p>
            <a:pPr algn="l"/>
            <a:endParaRPr lang="ar-EG" sz="5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96565B6-EE6D-A8F2-6830-DEE973097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2"/>
          <a:stretch/>
        </p:blipFill>
        <p:spPr>
          <a:xfrm>
            <a:off x="4667082" y="4683668"/>
            <a:ext cx="7063005" cy="182750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21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6DB78-1828-99D2-30CF-E042EA1E0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86" y="233022"/>
            <a:ext cx="6523451" cy="170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dirty="0" err="1">
                <a:solidFill>
                  <a:schemeClr val="tx2"/>
                </a:solidFill>
              </a:rPr>
              <a:t>L</a:t>
            </a:r>
            <a:r>
              <a:rPr lang="en-US" sz="5400" b="1" baseline="30000" dirty="0" err="1">
                <a:solidFill>
                  <a:schemeClr val="tx2"/>
                </a:solidFill>
              </a:rPr>
              <a:t>1</a:t>
            </a:r>
            <a:r>
              <a:rPr lang="en-US" sz="5400" b="1" dirty="0">
                <a:solidFill>
                  <a:schemeClr val="tx2"/>
                </a:solidFill>
              </a:rPr>
              <a:t> norm  &amp;  </a:t>
            </a:r>
            <a:r>
              <a:rPr lang="en-US" sz="5400" b="1" dirty="0" err="1">
                <a:solidFill>
                  <a:schemeClr val="tx2"/>
                </a:solidFill>
              </a:rPr>
              <a:t>L</a:t>
            </a:r>
            <a:r>
              <a:rPr lang="en-US" sz="5400" b="1" baseline="30000" dirty="0" err="1">
                <a:solidFill>
                  <a:schemeClr val="tx2"/>
                </a:solidFill>
              </a:rPr>
              <a:t>2</a:t>
            </a:r>
            <a:r>
              <a:rPr lang="en-US" sz="5400" b="1" dirty="0">
                <a:solidFill>
                  <a:schemeClr val="tx2"/>
                </a:solidFill>
              </a:rPr>
              <a:t> norm </a:t>
            </a:r>
            <a:br>
              <a:rPr lang="en-US" sz="5400" dirty="0">
                <a:solidFill>
                  <a:schemeClr val="tx2"/>
                </a:solidFill>
              </a:rPr>
            </a:b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A624C04-35CD-3A91-0D5E-1E9B9E7E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38" y="4513466"/>
            <a:ext cx="3343104" cy="17091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D3DA79E8-536F-200D-C3E8-5E0DFF30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39" y="1543317"/>
            <a:ext cx="3421120" cy="162304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5749E0-88F1-4DCD-53DF-99465C603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96" y="1065402"/>
            <a:ext cx="11816294" cy="540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2"/>
              </a:solidFill>
            </a:endParaRPr>
          </a:p>
          <a:p>
            <a:pPr algn="l"/>
            <a:r>
              <a:rPr lang="en-US" sz="3200" b="1" dirty="0">
                <a:solidFill>
                  <a:schemeClr val="tx2"/>
                </a:solidFill>
              </a:rPr>
              <a:t>- </a:t>
            </a:r>
            <a:r>
              <a:rPr lang="en-US" sz="3200" dirty="0">
                <a:solidFill>
                  <a:schemeClr val="tx2"/>
                </a:solidFill>
              </a:rPr>
              <a:t>For p=2  (</a:t>
            </a:r>
            <a:r>
              <a:rPr lang="en-US" sz="3200" dirty="0" err="1">
                <a:solidFill>
                  <a:schemeClr val="tx2"/>
                </a:solidFill>
              </a:rPr>
              <a:t>L</a:t>
            </a:r>
            <a:r>
              <a:rPr lang="en-US" sz="3200" baseline="30000" dirty="0" err="1">
                <a:solidFill>
                  <a:schemeClr val="tx2"/>
                </a:solidFill>
              </a:rPr>
              <a:t>2</a:t>
            </a:r>
            <a:r>
              <a:rPr lang="en-US" sz="3200" dirty="0">
                <a:solidFill>
                  <a:schemeClr val="tx2"/>
                </a:solidFill>
              </a:rPr>
              <a:t> norm ) : </a:t>
            </a: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algn="l"/>
            <a:r>
              <a:rPr lang="en-US" sz="3200" dirty="0">
                <a:solidFill>
                  <a:schemeClr val="tx2"/>
                </a:solidFill>
              </a:rPr>
              <a:t>          </a:t>
            </a:r>
            <a:r>
              <a:rPr lang="en-US" b="1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</a:t>
            </a:r>
            <a:r>
              <a:rPr lang="en-US" baseline="30000" dirty="0" err="1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norm is simply the Euclidean distance from the origin to the point identified by x)</a:t>
            </a:r>
          </a:p>
          <a:p>
            <a:pPr algn="l"/>
            <a:endParaRPr lang="en-US" sz="3200" dirty="0">
              <a:solidFill>
                <a:schemeClr val="tx2"/>
              </a:solidFill>
            </a:endParaRP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algn="l"/>
            <a:r>
              <a:rPr lang="en-US" sz="3200" b="1" dirty="0">
                <a:solidFill>
                  <a:schemeClr val="tx2"/>
                </a:solidFill>
              </a:rPr>
              <a:t>- </a:t>
            </a:r>
            <a:r>
              <a:rPr lang="en-US" sz="3200" dirty="0">
                <a:solidFill>
                  <a:schemeClr val="tx2"/>
                </a:solidFill>
              </a:rPr>
              <a:t>For p=1  (</a:t>
            </a:r>
            <a:r>
              <a:rPr lang="en-US" sz="3200" dirty="0" err="1">
                <a:solidFill>
                  <a:schemeClr val="tx2"/>
                </a:solidFill>
              </a:rPr>
              <a:t>L</a:t>
            </a:r>
            <a:r>
              <a:rPr lang="en-US" sz="3200" baseline="30000" dirty="0" err="1">
                <a:solidFill>
                  <a:schemeClr val="tx2"/>
                </a:solidFill>
              </a:rPr>
              <a:t>1</a:t>
            </a:r>
            <a:r>
              <a:rPr lang="en-US" sz="3200" dirty="0">
                <a:solidFill>
                  <a:schemeClr val="tx2"/>
                </a:solidFill>
              </a:rPr>
              <a:t> norm ) :  </a:t>
            </a:r>
            <a:endParaRPr lang="en-US" sz="2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7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9C83B4-CCB6-412E-B7FF-BA0CF31B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A989C-D286-48D4-B3F1-84F3CBF0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2E9-17FE-46AA-9FA5-7A2FE7C3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7" y="131566"/>
            <a:ext cx="10426044" cy="1453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the norm to constrain parameter values</a:t>
            </a:r>
            <a:b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25B56-689F-4DFB-8FD0-9BB9D8DE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179493" cy="2385844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233DCD-C902-4E2F-ABB5-F2498FBB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25B7C80-EAF5-443A-8461-946150B5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CD3602-8169-45DE-B122-457CF0F10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3D416A-6D94-4560-9975-67C1FD20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EE5FDC-1EEC-4871-BD9E-EF321D5F8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53321" y="4487852"/>
            <a:ext cx="2747353" cy="2375262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E1D26D-7254-43D9-9405-A77E6678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8F69F4-6E29-4950-A92E-ADD768EC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A0AEE0D-D2B5-4616-8383-D61A58F0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EA69949-F890-4A2C-84CB-7F0EAF6BD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910EC79-5832-1469-5D02-BE252BFF8733}"/>
              </a:ext>
            </a:extLst>
          </p:cNvPr>
          <p:cNvSpPr>
            <a:spLocks/>
          </p:cNvSpPr>
          <p:nvPr/>
        </p:nvSpPr>
        <p:spPr>
          <a:xfrm>
            <a:off x="286980" y="1415957"/>
            <a:ext cx="11618039" cy="4855603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idea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Adding a parameter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 penalty Ω(θ)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to the objective function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 :</a:t>
            </a: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Where λ ∈ [0, ∞) is a hyper-parameter that weights the relative contribution of the norm penalty term Ω(θ)</a:t>
            </a:r>
          </a:p>
          <a:p>
            <a:pPr>
              <a:spcAft>
                <a:spcPts val="600"/>
              </a:spcAft>
            </a:pP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A8887-7F66-D3E7-3AE4-15F4D588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0" y="3334245"/>
            <a:ext cx="7068131" cy="7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nt">
            <a:extLst>
              <a:ext uri="{FF2B5EF4-FFF2-40B4-BE49-F238E27FC236}">
                <a16:creationId xmlns:a16="http://schemas.microsoft.com/office/drawing/2014/main" id="{E227FAA5-3AEE-5FAC-A51F-1C5B5627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755296F-825A-94F5-83F9-11CE0B00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6" y="8301"/>
            <a:ext cx="12193116" cy="4570514"/>
          </a:xfrm>
          <a:prstGeom prst="rect">
            <a:avLst/>
          </a:prstGeom>
          <a:ln>
            <a:noFill/>
          </a:ln>
          <a:effectLst>
            <a:outerShdw blurRad="228600" dist="152400" dir="5460000" sx="94000" sy="94000" algn="t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F8D52E9-1401-3759-C217-1AA6A51F8C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349" y="176644"/>
                <a:ext cx="11104210" cy="518782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2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⋮</m:t>
                    </m:r>
                  </m:oMath>
                </a14:m>
                <a:b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2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⋯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k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b="1" i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j-ea"/>
                    <a:cs typeface="+mj-cs"/>
                  </a:rPr>
                </a:br>
                <a:br>
                  <a:rPr lang="en-US" sz="4800" b="1" i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j-ea"/>
                    <a:cs typeface="+mj-cs"/>
                  </a:rPr>
                </a:br>
                <a:r>
                  <a:rPr lang="en-US" sz="2800" i="1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F8D52E9-1401-3759-C217-1AA6A51F8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349" y="176644"/>
                <a:ext cx="11104210" cy="5187820"/>
              </a:xfrm>
              <a:blipFill>
                <a:blip r:embed="rId2"/>
                <a:stretch>
                  <a:fillRect t="-399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5EEE20-1175-7360-3027-29EF64E71ECB}"/>
              </a:ext>
            </a:extLst>
          </p:cNvPr>
          <p:cNvSpPr txBox="1"/>
          <p:nvPr/>
        </p:nvSpPr>
        <p:spPr>
          <a:xfrm>
            <a:off x="3686341" y="5364464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Polynomial Regression</a:t>
            </a:r>
            <a:endParaRPr lang="ar-EG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C271-A553-9F69-2EA7-4974290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180052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Ridge Regression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ACAACA5-14ED-1EDA-02B2-0EFD3AD1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70" y="1949335"/>
            <a:ext cx="9650232" cy="47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C271-A553-9F69-2EA7-4974290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04454"/>
            <a:ext cx="10909640" cy="15243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Lasso Regression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1A7B1ED-44B8-DC18-DEE6-238196C2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7"/>
          <a:stretch/>
        </p:blipFill>
        <p:spPr>
          <a:xfrm>
            <a:off x="172672" y="2284679"/>
            <a:ext cx="11493171" cy="36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61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6687" y="75501"/>
                <a:ext cx="10074822" cy="6652470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3600" b="1" i="1" dirty="0">
                    <a:solidFill>
                      <a:schemeClr val="tx2"/>
                    </a:solidFill>
                  </a:rPr>
                  <a:t> </a:t>
                </a:r>
                <a:br>
                  <a:rPr lang="en-US" sz="3600" b="1" i="1" dirty="0">
                    <a:solidFill>
                      <a:schemeClr val="tx2"/>
                    </a:solidFill>
                  </a:rPr>
                </a:br>
                <a: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 YOU REMEMBER THAT ?</a:t>
                </a:r>
                <a:b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br>
                  <a:rPr lang="en-US" sz="31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2700" b="1" dirty="0">
                    <a:solidFill>
                      <a:schemeClr val="tx2"/>
                    </a:solidFill>
                  </a:rPr>
                  <a:t>we know that :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𝒚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 −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40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i="0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40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) 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i="0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rgbClr val="FF0000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(1)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6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2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6687" y="75501"/>
                <a:ext cx="10074822" cy="6652470"/>
              </a:xfrm>
              <a:blipFill>
                <a:blip r:embed="rId2"/>
                <a:stretch>
                  <a:fillRect l="-2117" t="-2564" b="-494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B5FD4456-21BE-E9A3-3508-35943FD842FF}"/>
              </a:ext>
            </a:extLst>
          </p:cNvPr>
          <p:cNvSpPr/>
          <p:nvPr/>
        </p:nvSpPr>
        <p:spPr>
          <a:xfrm>
            <a:off x="8256052" y="6472535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00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02965" y="125835"/>
                <a:ext cx="10329644" cy="6606330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For Ridge Regression 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we add the regularization term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1" i="1" u="sng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3600" b="1" u="sng" kern="1200" dirty="0">
                    <a:solidFill>
                      <a:srgbClr val="FF0000"/>
                    </a:solidFill>
                  </a:rPr>
                  <a:t>(</a:t>
                </a:r>
                <a:r>
                  <a:rPr lang="el-GR" sz="3100" b="1" u="sng" kern="1200" dirty="0">
                    <a:solidFill>
                      <a:srgbClr val="FF0000"/>
                    </a:solidFill>
                  </a:rPr>
                  <a:t>β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) = </a:t>
                </a:r>
                <a:r>
                  <a:rPr lang="el-GR" sz="3600" b="1" u="sng" kern="1200" dirty="0">
                    <a:solidFill>
                      <a:srgbClr val="FF0000"/>
                    </a:solidFill>
                  </a:rPr>
                  <a:t>λ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b="1" i="1" u="sng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3600" b="1" u="sng" dirty="0">
                                <a:solidFill>
                                  <a:srgbClr val="FF0000"/>
                                </a:solidFill>
                              </a:rPr>
                              <m:t>β</m:t>
                            </m:r>
                          </m:e>
                        </m:d>
                      </m:e>
                      <m:sup>
                        <m: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   to eq. 1 :</a:t>
                </a: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J(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3600" b="1" i="1" dirty="0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l-GR" sz="3600" b="1" i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num>
                      <m:den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+ 2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λ </a:t>
                </a:r>
                <a:r>
                  <a:rPr lang="el-GR" sz="4000" b="1" i="1" dirty="0">
                    <a:solidFill>
                      <a:schemeClr val="tx2"/>
                    </a:solidFill>
                  </a:rPr>
                  <a:t>β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=  0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λ </a:t>
                </a:r>
                <a:r>
                  <a:rPr lang="el-GR" sz="4000" b="1" i="1" dirty="0">
                    <a:solidFill>
                      <a:schemeClr val="tx2"/>
                    </a:solidFill>
                  </a:rPr>
                  <a:t>β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2"/>
                            </a:solidFill>
                          </a:rPr>
                          <m:t>λ</m:t>
                        </m:r>
                        <m:r>
                          <a:rPr lang="en-US" sz="4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r>
                  <a:rPr lang="en-US" sz="49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#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02965" y="125835"/>
                <a:ext cx="10329644" cy="6606330"/>
              </a:xfrm>
              <a:blipFill>
                <a:blip r:embed="rId2"/>
                <a:stretch>
                  <a:fillRect l="-1770" t="-2216" b="-701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8893853" y="432260"/>
            <a:ext cx="746449" cy="1253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10020519" y="125835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187194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857999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For Lasso Regression 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we add the regularization term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1" i="1" u="sng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3600" b="1" u="sng" kern="1200" dirty="0">
                    <a:solidFill>
                      <a:srgbClr val="FF0000"/>
                    </a:solidFill>
                  </a:rPr>
                  <a:t>(</a:t>
                </a:r>
                <a:r>
                  <a:rPr lang="el-GR" sz="3100" b="1" u="sng" kern="1200" dirty="0">
                    <a:solidFill>
                      <a:srgbClr val="FF0000"/>
                    </a:solidFill>
                  </a:rPr>
                  <a:t>β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) = </a:t>
                </a:r>
                <a:r>
                  <a:rPr lang="el-GR" sz="3600" b="1" u="sng" kern="1200" dirty="0">
                    <a:solidFill>
                      <a:srgbClr val="FF0000"/>
                    </a:solidFill>
                  </a:rPr>
                  <a:t>λ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600" b="1" u="sng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</m:e>
                    </m:d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  </a:t>
                </a: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to eq. 1 :</a:t>
                </a: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J(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600" b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β</m:t>
                        </m:r>
                      </m:e>
                    </m:d>
                  </m:oMath>
                </a14:m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      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&gt; 0                                                         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&lt; 0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1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1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+ </a:t>
                </a:r>
                <a:r>
                  <a:rPr lang="el-GR" sz="3100" b="1" dirty="0">
                    <a:solidFill>
                      <a:schemeClr val="tx2"/>
                    </a:solidFill>
                  </a:rPr>
                  <a:t> λ </a:t>
                </a:r>
                <a:r>
                  <a:rPr lang="en-US" sz="3100" b="1" dirty="0">
                    <a:solidFill>
                      <a:schemeClr val="tx2"/>
                    </a:solidFill>
                  </a:rPr>
                  <a:t>=  0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- </a:t>
                </a:r>
                <a:r>
                  <a:rPr lang="el-GR" sz="3200" b="1" dirty="0">
                    <a:solidFill>
                      <a:schemeClr val="tx2"/>
                    </a:solidFill>
                  </a:rPr>
                  <a:t> λ </a:t>
                </a:r>
                <a:r>
                  <a:rPr lang="en-US" sz="3200" b="1" dirty="0">
                    <a:solidFill>
                      <a:schemeClr val="tx2"/>
                    </a:solidFill>
                  </a:rPr>
                  <a:t>=  0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3600" b="1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∴ 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4000" b="1" dirty="0">
                    <a:solidFill>
                      <a:schemeClr val="tx2"/>
                    </a:solidFill>
                  </a:rPr>
                  <a:t> – 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/2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∴ 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4000" b="1" dirty="0">
                    <a:solidFill>
                      <a:schemeClr val="tx2"/>
                    </a:solidFill>
                  </a:rPr>
                  <a:t> + 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/2</a:t>
                </a:r>
                <a:br>
                  <a:rPr lang="en-US" sz="4000" b="1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–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/2)      #</a:t>
                </a:r>
                <a:r>
                  <a:rPr lang="en-US" b="1" dirty="0">
                    <a:solidFill>
                      <a:schemeClr val="tx2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+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/2)      #</a:t>
                </a:r>
                <a:br>
                  <a:rPr lang="en-US" sz="3100" b="1" dirty="0">
                    <a:solidFill>
                      <a:schemeClr val="tx2"/>
                    </a:solidFill>
                  </a:rPr>
                </a:b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857999"/>
              </a:xfrm>
              <a:blipFill>
                <a:blip r:embed="rId2"/>
                <a:stretch>
                  <a:fillRect l="-1500" t="-178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7394991" y="449000"/>
            <a:ext cx="746449" cy="1253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8370828" y="125834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0E7B-47DF-BD8D-822E-B7CF7DD2A27E}"/>
              </a:ext>
            </a:extLst>
          </p:cNvPr>
          <p:cNvCxnSpPr/>
          <p:nvPr/>
        </p:nvCxnSpPr>
        <p:spPr>
          <a:xfrm>
            <a:off x="5967427" y="4039299"/>
            <a:ext cx="0" cy="269286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4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C0F9BC5-3858-A211-200C-8F2FE9A8C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r="30417"/>
          <a:stretch/>
        </p:blipFill>
        <p:spPr>
          <a:xfrm>
            <a:off x="1807397" y="914399"/>
            <a:ext cx="8501006" cy="2703767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7032031-7EBE-AE5F-7246-15C6A3099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r="21967"/>
          <a:stretch/>
        </p:blipFill>
        <p:spPr>
          <a:xfrm>
            <a:off x="1439740" y="3719605"/>
            <a:ext cx="9312520" cy="2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18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1F9112-014D-9272-0007-C14E1E36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r="8664" b="1"/>
          <a:stretch/>
        </p:blipFill>
        <p:spPr>
          <a:xfrm>
            <a:off x="916330" y="942157"/>
            <a:ext cx="10356292" cy="49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76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9E91C5-94E0-0B89-6C3A-1EF4F937F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r="4173" b="7117"/>
          <a:stretch/>
        </p:blipFill>
        <p:spPr>
          <a:xfrm>
            <a:off x="1319938" y="857212"/>
            <a:ext cx="9596301" cy="516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3CE8C-1E13-E170-E62D-4678B58A6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E3486D-ACDE-4A9C-B633-7AE61A791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476" y="319088"/>
            <a:ext cx="7748833" cy="6219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1 </a:t>
            </a:r>
            <a:r>
              <a:rPr lang="en-US"/>
              <a:t>regularization, minimizes the sum of the absolute values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2 </a:t>
            </a:r>
            <a:r>
              <a:rPr lang="en-US"/>
              <a:t>regularization minimizes the sum of squares.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Choosing L</a:t>
            </a:r>
            <a:r>
              <a:rPr lang="en-US" baseline="30000"/>
              <a:t>1 </a:t>
            </a:r>
            <a:r>
              <a:rPr lang="en-US"/>
              <a:t>or L</a:t>
            </a:r>
            <a:r>
              <a:rPr lang="en-US" baseline="30000"/>
              <a:t>2 </a:t>
            </a:r>
            <a:r>
              <a:rPr lang="en-US"/>
              <a:t>That depends on the specific problem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1 </a:t>
            </a:r>
            <a:r>
              <a:rPr lang="en-US"/>
              <a:t>regularization has an important advantage: it tends to  produce a sparse model. That is, it often sets many weights to zero, effectively declaring the corresponding attributes to be irrelevant</a:t>
            </a:r>
            <a:r>
              <a:rPr lang="en-US" sz="280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00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556FD-3D89-2CAC-AF93-D5081517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207390"/>
            <a:ext cx="10909640" cy="14595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 net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B25FB-1FA8-13B9-D408-5BFB9E73E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2" b="3926"/>
          <a:stretch/>
        </p:blipFill>
        <p:spPr>
          <a:xfrm>
            <a:off x="972372" y="2557838"/>
            <a:ext cx="10242658" cy="40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7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cube with lines and points&#10;&#10;Description automatically generated">
            <a:extLst>
              <a:ext uri="{FF2B5EF4-FFF2-40B4-BE49-F238E27FC236}">
                <a16:creationId xmlns:a16="http://schemas.microsoft.com/office/drawing/2014/main" id="{7362F25B-8ED9-5E1F-A807-2890690D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489155"/>
            <a:ext cx="5725378" cy="57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97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49305CD-2C87-0BDE-731A-CFF13572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3" y="0"/>
            <a:ext cx="9726382" cy="3429479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8FD3DEB-6F62-BBEA-CF21-4BE7BDDF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3" y="3429000"/>
            <a:ext cx="9726382" cy="2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1F76B-440F-FDD1-D905-1B83B1D96498}"/>
              </a:ext>
            </a:extLst>
          </p:cNvPr>
          <p:cNvSpPr txBox="1"/>
          <p:nvPr/>
        </p:nvSpPr>
        <p:spPr>
          <a:xfrm>
            <a:off x="9585384" y="1792377"/>
            <a:ext cx="142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6B9A8-2A1D-BB8A-73E9-E236972EDAF6}"/>
              </a:ext>
            </a:extLst>
          </p:cNvPr>
          <p:cNvSpPr txBox="1"/>
          <p:nvPr/>
        </p:nvSpPr>
        <p:spPr>
          <a:xfrm>
            <a:off x="9113806" y="3514864"/>
            <a:ext cx="142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ADFDF9-BEE2-04B0-2509-14579C44CDDF}"/>
                  </a:ext>
                </a:extLst>
              </p:cNvPr>
              <p:cNvSpPr txBox="1"/>
              <p:nvPr/>
            </p:nvSpPr>
            <p:spPr>
              <a:xfrm>
                <a:off x="577943" y="5865962"/>
                <a:ext cx="10739913" cy="624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ElasticNetMSE = MSE(y,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𝑝𝑟𝑒𝑑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)+ </m:t>
                    </m:r>
                    <m:r>
                      <m:rPr>
                        <m:sty m:val="p"/>
                      </m:rPr>
                      <a:rPr lang="el-G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𝑟𝑎𝑡𝑖𝑜</m:t>
                        </m:r>
                      </m:num>
                      <m:den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𝞡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𝞡</m:t>
                        </m:r>
                      </m:e>
                    </m:d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ADFDF9-BEE2-04B0-2509-14579C44C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43" y="5865962"/>
                <a:ext cx="10739913" cy="624466"/>
              </a:xfrm>
              <a:prstGeom prst="rect">
                <a:avLst/>
              </a:prstGeom>
              <a:blipFill>
                <a:blip r:embed="rId4"/>
                <a:stretch>
                  <a:fillRect l="-2100" t="-971" b="-26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40FE2D0E-4664-BF92-2914-96787139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01" y="485413"/>
            <a:ext cx="5892528" cy="58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VM with polynomial kernel visualization (HD)">
            <a:hlinkClick r:id="" action="ppaction://media"/>
            <a:extLst>
              <a:ext uri="{FF2B5EF4-FFF2-40B4-BE49-F238E27FC236}">
                <a16:creationId xmlns:a16="http://schemas.microsoft.com/office/drawing/2014/main" id="{C9783DE4-D54B-943B-D11B-ECE8CF78F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FF5F4BA-9A0C-06FD-6AC5-9FA4E7F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822589"/>
            <a:ext cx="10835272" cy="50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of a graph with red lines and black text&#10;&#10;Description automatically generated">
            <a:extLst>
              <a:ext uri="{FF2B5EF4-FFF2-40B4-BE49-F238E27FC236}">
                <a16:creationId xmlns:a16="http://schemas.microsoft.com/office/drawing/2014/main" id="{4DCEB849-122A-1910-E499-8288322C2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1" y="322955"/>
            <a:ext cx="7766473" cy="62131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3787B-BC80-6B63-32DF-9F0F0AB100CC}"/>
              </a:ext>
            </a:extLst>
          </p:cNvPr>
          <p:cNvSpPr/>
          <p:nvPr/>
        </p:nvSpPr>
        <p:spPr>
          <a:xfrm>
            <a:off x="5480747" y="1089249"/>
            <a:ext cx="1815599" cy="336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 defTabSz="758952">
              <a:spcAft>
                <a:spcPts val="600"/>
              </a:spcAft>
            </a:pPr>
            <a:r>
              <a:rPr lang="en-US" sz="2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Testing error  </a:t>
            </a:r>
            <a:endParaRPr lang="ar-EG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D79122-4ACA-55E0-4F7C-B91CCC6A02A7}"/>
                  </a:ext>
                </a:extLst>
              </p14:cNvPr>
              <p14:cNvContentPartPr/>
              <p14:nvPr/>
            </p14:nvContentPartPr>
            <p14:xfrm>
              <a:off x="7296346" y="1247071"/>
              <a:ext cx="995838" cy="17897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D79122-4ACA-55E0-4F7C-B91CCC6A0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3341" y="1184177"/>
                <a:ext cx="1121488" cy="30440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CE1BA0C-8866-3080-1E01-24296803D53D}"/>
              </a:ext>
            </a:extLst>
          </p:cNvPr>
          <p:cNvSpPr txBox="1"/>
          <p:nvPr/>
        </p:nvSpPr>
        <p:spPr>
          <a:xfrm>
            <a:off x="8292184" y="3098140"/>
            <a:ext cx="1360699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variance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 bias</a:t>
            </a:r>
            <a:endParaRPr lang="ar-E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8C2A2-5BF1-25D8-6608-93A23D66AADA}"/>
              </a:ext>
            </a:extLst>
          </p:cNvPr>
          <p:cNvSpPr txBox="1"/>
          <p:nvPr/>
        </p:nvSpPr>
        <p:spPr>
          <a:xfrm>
            <a:off x="3462121" y="1522245"/>
            <a:ext cx="1420964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variance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 bias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14296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model complex&#10;&#10;Description automatically generated">
            <a:extLst>
              <a:ext uri="{FF2B5EF4-FFF2-40B4-BE49-F238E27FC236}">
                <a16:creationId xmlns:a16="http://schemas.microsoft.com/office/drawing/2014/main" id="{F3A4A148-BD1C-9857-9F84-EB86E847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41" y="559761"/>
            <a:ext cx="9144983" cy="57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ountain with a cone shaped cone&#10;&#10;Description automatically generated with medium confidence">
            <a:extLst>
              <a:ext uri="{FF2B5EF4-FFF2-40B4-BE49-F238E27FC236}">
                <a16:creationId xmlns:a16="http://schemas.microsoft.com/office/drawing/2014/main" id="{797D05FD-7F00-D492-CD83-9CA0DD0BC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r="15167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  <p:pic>
        <p:nvPicPr>
          <p:cNvPr id="9" name="Picture 8" descr="A contour of a topographical map&#10;&#10;Description automatically generated">
            <a:extLst>
              <a:ext uri="{FF2B5EF4-FFF2-40B4-BE49-F238E27FC236}">
                <a16:creationId xmlns:a16="http://schemas.microsoft.com/office/drawing/2014/main" id="{A75109D4-77B6-4A7F-DA6E-AC2EB4584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r="9909" b="1"/>
          <a:stretch/>
        </p:blipFill>
        <p:spPr>
          <a:xfrm>
            <a:off x="7728706" y="557189"/>
            <a:ext cx="4269242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904</Words>
  <Application>Microsoft Office PowerPoint</Application>
  <PresentationFormat>Widescreen</PresentationFormat>
  <Paragraphs>59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 y = β0  + β1 ​​x +ϵ   y = β0  + β1 ​​x + β2 x^2 +ϵ       ⋮  y = β0  + β1 ​​x + β2 x^2 + ⋯ + βk x^k +ϵ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Contour plot for SSE function:</vt:lpstr>
      <vt:lpstr>  How can we prevent overfitting ?  </vt:lpstr>
      <vt:lpstr>PowerPoint Presentation</vt:lpstr>
      <vt:lpstr>L1 norm :</vt:lpstr>
      <vt:lpstr>L2 norm :</vt:lpstr>
      <vt:lpstr>PowerPoint Presentation</vt:lpstr>
      <vt:lpstr>Regularization</vt:lpstr>
      <vt:lpstr>L1 norm  &amp;  L2 norm  </vt:lpstr>
      <vt:lpstr>Using the norm to constrain parameter values </vt:lpstr>
      <vt:lpstr> Ridge Regression </vt:lpstr>
      <vt:lpstr>Lasso Regression </vt:lpstr>
      <vt:lpstr>                DO YOU REMEMBER THAT ?  we know that :   "ϵ"  ⃑  =  y ⃑  -  x ⃑   "β"  ⃑  ∴ԑ^T ԑ  =  〖"(" ( y) ⃑"  -  " x ⃑   "β"  ⃑" )" 〗^T ( y ⃑  -  x ⃑   "β"  ⃑ )      ԑ^T ԑ  =  [  y^T -  〖"(" x ⃑   "β"  ⃑" ) " 〗^T  ] * ( y ⃑  -  x ⃑   "β"  ⃑ )      ԑ^T ԑ  =  [  y^T -  〖" β" 〗^T  x^T    ] * ( y ⃑  -  x ⃑   "β"  ⃑ )      ԑ^T ԑ  =  y^T y  -  y^T x "β"  - 〖" β" 〗^T x^T y  + 〖" β" 〗^T x^T x "β"      ԑ^T ԑ  =  y^T y  -  2 〖" β" 〗^T x^T y  + 〖" β" 〗^T x^T x "β"            (1)                </vt:lpstr>
      <vt:lpstr>                  ԑ^T ԑ  =  y^T y  -  2 〖" β" 〗^T x^T y  + 〖" β" 〗^T x^T x "β" For Ridge Regression : we add the regularization term   Ω(β) = λ ‖"β" ‖^2    to eq. 1 :  J(β; x, y) = y^T y  -  2 〖" β" 〗^T x^T y  + 〖" β" 〗^T x^T x "β"  +  λ "β" ^Tβ   So, the derivative will be :  (∂("J" ))/∂"β"   =  -  2 x^T y  +  2 x^T x "β"  + 2 λ β  =  0  〖∴ x〗^T x "β"  + λ β  = x^T y   ∴  "β"  = 〖(〖 x〗^T x +"λ"  I)〗^(-1)  x^T y        #                 </vt:lpstr>
      <vt:lpstr>                    ԑ^T ԑ  =  y^T y  -  2 〖" β" 〗^T x^T y  + 〖" β" 〗^T x^T x "β" For Lasso Regression : we add the regularization term   Ω(β) = λ ‖"β" ‖    to eq. 1 :  J(β; x, y) = y^T y  -  2 〖" β" 〗^T x^T y  + 〖" β" 〗^T x^T x "β"  +  λ ‖"β" ‖  So, the derivative will be :                     for "β" &gt; 0                                                         for "β" &lt; 0 (∂("J" ))/∂"β"   =  -  2 x^T y  +  2 x^T x "β"  +  λ =  0                (∂("J" ))/∂"β"   =  -  2 x^T y  +  2 x^T x "β"  -  λ =  0  〖∴ x〗^T x "β"  =  x^T y – λ/2                            〖∴ x〗^T x "β"  =  x^T y + λ/2 ∴  "β"  = 〖(〖 x〗^T x )〗^(-1)  (x^T y – λ/2)      #          ∴  "β"  = 〖(〖 x〗^T x )〗^(-1)  (x^T y + λ/2)      #                    </vt:lpstr>
      <vt:lpstr>PowerPoint Presentation</vt:lpstr>
      <vt:lpstr>PowerPoint Presentation</vt:lpstr>
      <vt:lpstr>PowerPoint Presentation</vt:lpstr>
      <vt:lpstr>Conclusion</vt:lpstr>
      <vt:lpstr> Elastic net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</dc:title>
  <dc:creator>حسين عادل صبري عبدالرحمن</dc:creator>
  <cp:lastModifiedBy>Ahmed Rady</cp:lastModifiedBy>
  <cp:revision>11</cp:revision>
  <dcterms:created xsi:type="dcterms:W3CDTF">2023-12-16T17:58:37Z</dcterms:created>
  <dcterms:modified xsi:type="dcterms:W3CDTF">2024-01-24T14:57:43Z</dcterms:modified>
</cp:coreProperties>
</file>